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75" d="100"/>
          <a:sy n="75" d="100"/>
        </p:scale>
        <p:origin x="1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16C38842-42AE-EBC3-2E9B-0E36DF3E0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69757"/>
            <a:ext cx="9144000" cy="2046923"/>
          </a:xfrm>
        </p:spPr>
        <p:txBody>
          <a:bodyPr anchor="ctr">
            <a:normAutofit/>
          </a:bodyPr>
          <a:lstStyle>
            <a:lvl1pPr algn="ctr">
              <a:defRPr/>
            </a:lvl1pPr>
          </a:lstStyle>
          <a:p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15FF8DF3-5AB3-739C-F067-B3D5AF11D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89718"/>
            <a:ext cx="9144000" cy="776922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907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92CEDA1-9815-56E3-3DA6-3BEDEFE04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A50929A-3C02-37D6-B744-9465F1096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25879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F8C521-4088-4966-FF24-4EEEF9875D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69757"/>
            <a:ext cx="9144000" cy="2046923"/>
          </a:xfrm>
        </p:spPr>
        <p:txBody>
          <a:bodyPr anchor="ctr">
            <a:normAutofit/>
          </a:bodyPr>
          <a:lstStyle/>
          <a:p>
            <a:endParaRPr lang="pt-BR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01206A-F9D8-AED0-25E1-EA5CA45C4BB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4089718"/>
            <a:ext cx="9144000" cy="776922"/>
          </a:xfrm>
        </p:spPr>
        <p:txBody>
          <a:bodyPr/>
          <a:lstStyle/>
          <a:p>
            <a:pPr marL="0" indent="0" algn="ctr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3966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WStelitano Com &amp; Design</dc:creator>
  <cp:lastModifiedBy>Wagner S T Medeiros</cp:lastModifiedBy>
  <cp:revision>1</cp:revision>
  <dcterms:created xsi:type="dcterms:W3CDTF">2024-07-05T14:15:50Z</dcterms:created>
  <dcterms:modified xsi:type="dcterms:W3CDTF">2024-07-05T14:20:31Z</dcterms:modified>
</cp:coreProperties>
</file>